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525C534-650C-4374-B401-EDE300D08BCA}">
  <a:tblStyle styleId="{1525C534-650C-4374-B401-EDE300D08BC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your video on during class time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logged into Slack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We will break into groups of 3 for the excercises and use breakout rooms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You have been assigned to groups </a:t>
            </a:r>
            <a:endParaRPr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(A, B, C, D)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WebSphere architecture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{1525C534-650C-4374-B401-EDE300D08BCA}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35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